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5E3D0-084C-4333-984E-989ADB775B9B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FE5D0F-14A1-44A2-8995-7D65B01D0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GQ_5nD8Q-Q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Male and Female Reproductive </a:t>
            </a:r>
            <a:r>
              <a:rPr lang="en-US" b="1" dirty="0" smtClean="0">
                <a:solidFill>
                  <a:schemeClr val="accent1"/>
                </a:solidFill>
              </a:rPr>
              <a:t>Anatomy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English words which look like their meaning | Blog Carl Morr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02736"/>
            <a:ext cx="3543300" cy="264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5012056"/>
            <a:ext cx="5867400" cy="105156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chemeClr val="accent1"/>
                </a:solidFill>
              </a:rPr>
              <a:t>Male Reproductive System</a:t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n-US" sz="2600" dirty="0" smtClean="0">
                <a:solidFill>
                  <a:schemeClr val="accent1"/>
                </a:solidFill>
              </a:rPr>
              <a:t>&amp; Functions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193"/>
            <a:ext cx="5638800" cy="367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10200" y="304800"/>
            <a:ext cx="3292792" cy="624840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– Penis-male sex organ</a:t>
            </a:r>
          </a:p>
          <a:p>
            <a:pPr>
              <a:lnSpc>
                <a:spcPct val="200000"/>
              </a:lnSpc>
            </a:pPr>
            <a:r>
              <a:rPr lang="en-US" dirty="0"/>
              <a:t>– Foreskin-protects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– Scrotum-sac that holds the testes, controls temperature</a:t>
            </a:r>
          </a:p>
          <a:p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/>
              <a:t>Testicle-produce sperm cells</a:t>
            </a:r>
          </a:p>
          <a:p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/>
              <a:t>Epididymis-structure on upper surface of each testicle, stores </a:t>
            </a:r>
            <a:r>
              <a:rPr lang="en-US" dirty="0" smtClean="0"/>
              <a:t>sperm</a:t>
            </a:r>
          </a:p>
          <a:p>
            <a:endParaRPr lang="en-US" dirty="0"/>
          </a:p>
          <a:p>
            <a:r>
              <a:rPr lang="en-US" dirty="0" smtClean="0"/>
              <a:t>– </a:t>
            </a:r>
            <a:r>
              <a:rPr lang="en-US" dirty="0"/>
              <a:t>Vas Deferens-tube sperm travels through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– Seminal Vesicle-2 small glands, secrete sugary fluid that provides energy for sperm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– Prostate-alkaline fluid, helps sperm live long </a:t>
            </a:r>
            <a:r>
              <a:rPr lang="en-US" dirty="0"/>
              <a:t>by nourishing and protecting it</a:t>
            </a:r>
          </a:p>
          <a:p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 err="1"/>
              <a:t>Bulbo</a:t>
            </a:r>
            <a:r>
              <a:rPr lang="en-US" dirty="0"/>
              <a:t>-urethral  gland (Cowper's gland) 2 glands on side of urethra, secretes lubricating fluid</a:t>
            </a:r>
          </a:p>
          <a:p>
            <a:endParaRPr lang="en-US" dirty="0" smtClean="0"/>
          </a:p>
          <a:p>
            <a:r>
              <a:rPr lang="en-US" dirty="0" smtClean="0"/>
              <a:t>-Semen-</a:t>
            </a:r>
          </a:p>
          <a:p>
            <a:endParaRPr lang="en-US" dirty="0"/>
          </a:p>
          <a:p>
            <a:r>
              <a:rPr lang="en-US" dirty="0" smtClean="0"/>
              <a:t>– </a:t>
            </a:r>
            <a:r>
              <a:rPr lang="en-US" dirty="0"/>
              <a:t>Urethra-tube serves as passageway for semen and </a:t>
            </a:r>
            <a:r>
              <a:rPr lang="en-US" dirty="0" smtClean="0"/>
              <a:t>urine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2655996"/>
            <a:ext cx="1143000" cy="163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2667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Bulbo</a:t>
            </a:r>
            <a:r>
              <a:rPr lang="en-US" sz="1200" dirty="0" smtClean="0"/>
              <a:t>-urethral gland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2590800" y="2590800"/>
            <a:ext cx="152400" cy="6519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2590800"/>
            <a:ext cx="762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5867400" cy="105156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chemeClr val="accent1"/>
                </a:solidFill>
              </a:rPr>
              <a:t>Female Reproductive System</a:t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n-US" sz="2600" dirty="0" smtClean="0">
                <a:solidFill>
                  <a:schemeClr val="accent1"/>
                </a:solidFill>
              </a:rPr>
              <a:t>&amp; Functions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375" y="380998"/>
            <a:ext cx="6889575" cy="449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43600" y="228600"/>
            <a:ext cx="2895600" cy="63246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/>
              <a:t>Ovaries-produces egg cell, size of diamond, produce female hormone</a:t>
            </a:r>
          </a:p>
          <a:p>
            <a:endParaRPr lang="en-US" dirty="0" smtClean="0"/>
          </a:p>
          <a:p>
            <a:r>
              <a:rPr lang="en-US" dirty="0" smtClean="0"/>
              <a:t>-ovulation-releasing mature egg down fallopian tube, available to be fertilized</a:t>
            </a:r>
          </a:p>
          <a:p>
            <a:endParaRPr lang="en-US" dirty="0" smtClean="0"/>
          </a:p>
          <a:p>
            <a:r>
              <a:rPr lang="en-US" dirty="0" smtClean="0"/>
              <a:t>– Fallopian Tube-egg gets fertilized by sperm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– Uterus-womb, strong, hollow muscle, safe, nourishing cavity for embryo that grows into a baby</a:t>
            </a:r>
          </a:p>
          <a:p>
            <a:endParaRPr lang="en-US" dirty="0"/>
          </a:p>
          <a:p>
            <a:r>
              <a:rPr lang="en-US" dirty="0" smtClean="0"/>
              <a:t>-menstruation-NOT fertilized, egg released with the lining of the uterus monthly OR fertilized, wall thickens to protect embryo, fetus, baby</a:t>
            </a:r>
          </a:p>
          <a:p>
            <a:endParaRPr lang="en-US" dirty="0" smtClean="0"/>
          </a:p>
          <a:p>
            <a:r>
              <a:rPr lang="en-US" dirty="0" smtClean="0"/>
              <a:t>– Cervix-lower portion of the uterus, must dilate -open to allow baby out</a:t>
            </a:r>
          </a:p>
          <a:p>
            <a:endParaRPr lang="en-US" dirty="0"/>
          </a:p>
          <a:p>
            <a:r>
              <a:rPr lang="en-US" dirty="0" smtClean="0"/>
              <a:t>– Vagina-passageway to outside of body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www.youtube.com/watch?v=QGQ_5nD8Q-Q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35767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Reproductive System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8" y="914400"/>
            <a:ext cx="4034631" cy="40233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#1 – Fallopian Tube-egg gets fertilized by sperm</a:t>
            </a:r>
          </a:p>
          <a:p>
            <a:endParaRPr lang="en-US" dirty="0"/>
          </a:p>
          <a:p>
            <a:r>
              <a:rPr lang="en-US" dirty="0"/>
              <a:t>#2 – Ovaries-produces egg cell, size of diamond, produce female hormone</a:t>
            </a:r>
          </a:p>
          <a:p>
            <a:endParaRPr lang="en-US" dirty="0"/>
          </a:p>
          <a:p>
            <a:r>
              <a:rPr lang="en-US" dirty="0"/>
              <a:t>#3 – Uterus-womb, strong, hollow muscle, safe, nourishing cavity for embryo that grows into a baby</a:t>
            </a:r>
          </a:p>
          <a:p>
            <a:endParaRPr lang="en-US" dirty="0"/>
          </a:p>
          <a:p>
            <a:r>
              <a:rPr lang="en-US" dirty="0"/>
              <a:t>#4 – Cervix-lower portion of the uterus, must </a:t>
            </a:r>
            <a:r>
              <a:rPr lang="en-US" dirty="0" smtClean="0"/>
              <a:t>dilate—open to </a:t>
            </a:r>
            <a:r>
              <a:rPr lang="en-US" dirty="0"/>
              <a:t>allow baby out</a:t>
            </a:r>
          </a:p>
          <a:p>
            <a:endParaRPr lang="en-US" dirty="0"/>
          </a:p>
          <a:p>
            <a:r>
              <a:rPr lang="en-US" dirty="0"/>
              <a:t>#5 – Vagina-passageway to outside of body</a:t>
            </a:r>
          </a:p>
          <a:p>
            <a:endParaRPr lang="en-US" dirty="0"/>
          </a:p>
        </p:txBody>
      </p:sp>
      <p:pic>
        <p:nvPicPr>
          <p:cNvPr id="7" name="Picture Placeholder 7" descr="female reproductive syste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-387" t="6838" r="32129" b="51731"/>
          <a:stretch>
            <a:fillRect/>
          </a:stretch>
        </p:blipFill>
        <p:spPr>
          <a:xfrm>
            <a:off x="533400" y="1524000"/>
            <a:ext cx="4290139" cy="3389458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92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Reproductive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457200"/>
            <a:ext cx="43434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#1 – Seminal Vesicle-2 small glands, secrete sugary fluid that provides energy for sperm</a:t>
            </a:r>
          </a:p>
          <a:p>
            <a:endParaRPr lang="en-US" dirty="0"/>
          </a:p>
          <a:p>
            <a:r>
              <a:rPr lang="en-US" dirty="0"/>
              <a:t>#2 – Vas Deferens-tube sperm travels through</a:t>
            </a:r>
          </a:p>
          <a:p>
            <a:endParaRPr lang="en-US" dirty="0"/>
          </a:p>
          <a:p>
            <a:r>
              <a:rPr lang="en-US" dirty="0"/>
              <a:t>#3 – Prostate-acidic fluid, helps sperm live </a:t>
            </a:r>
            <a:r>
              <a:rPr lang="en-US" dirty="0" smtClean="0"/>
              <a:t>long by nourishing and protecting it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#4 – Penis-male sex organ</a:t>
            </a:r>
          </a:p>
          <a:p>
            <a:r>
              <a:rPr lang="en-US" dirty="0"/>
              <a:t>#5 – Urethra-tube serves as passageway for semen and urine</a:t>
            </a:r>
          </a:p>
          <a:p>
            <a:pPr>
              <a:lnSpc>
                <a:spcPct val="200000"/>
              </a:lnSpc>
            </a:pPr>
            <a:r>
              <a:rPr lang="en-US" dirty="0"/>
              <a:t>#6 – Foreskin-protects</a:t>
            </a:r>
          </a:p>
          <a:p>
            <a:pPr>
              <a:lnSpc>
                <a:spcPct val="110000"/>
              </a:lnSpc>
            </a:pPr>
            <a:r>
              <a:rPr lang="en-US" dirty="0"/>
              <a:t>#7 – </a:t>
            </a:r>
            <a:r>
              <a:rPr lang="en-US" dirty="0" err="1"/>
              <a:t>Bulbo</a:t>
            </a:r>
            <a:r>
              <a:rPr lang="en-US" dirty="0"/>
              <a:t>-urethral  gland (</a:t>
            </a:r>
            <a:r>
              <a:rPr lang="en-US" dirty="0" err="1"/>
              <a:t>cowper’s</a:t>
            </a:r>
            <a:r>
              <a:rPr lang="en-US" dirty="0"/>
              <a:t> gland) 2 glands on side of urethra, secretes lubricating fluid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#8 – Epididymis-structure on upper surface of each testicle, stores sperm</a:t>
            </a:r>
          </a:p>
          <a:p>
            <a:pPr>
              <a:lnSpc>
                <a:spcPct val="200000"/>
              </a:lnSpc>
            </a:pPr>
            <a:r>
              <a:rPr lang="en-US" dirty="0"/>
              <a:t>#9 – Testicle-produce sperm cells</a:t>
            </a:r>
          </a:p>
          <a:p>
            <a:pPr>
              <a:lnSpc>
                <a:spcPct val="110000"/>
              </a:lnSpc>
            </a:pPr>
            <a:r>
              <a:rPr lang="en-US" dirty="0"/>
              <a:t>#10 – Scrotum-sac that holds the testes, controls </a:t>
            </a:r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1121"/>
            <a:ext cx="3962400" cy="408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1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377</TotalTime>
  <Words>385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Verdana</vt:lpstr>
      <vt:lpstr>Wingdings 2</vt:lpstr>
      <vt:lpstr>Aspect</vt:lpstr>
      <vt:lpstr>Male and Female Reproductive Anatomy</vt:lpstr>
      <vt:lpstr>Male Reproductive System &amp; Functions</vt:lpstr>
      <vt:lpstr>Female Reproductive System &amp; Functions</vt:lpstr>
      <vt:lpstr>https://www.youtube.com/watch?v=QGQ_5nD8Q-Q </vt:lpstr>
      <vt:lpstr>Female Reproductive System </vt:lpstr>
      <vt:lpstr>Male Reproductive System</vt:lpstr>
    </vt:vector>
  </TitlesOfParts>
  <Company>CPHS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and Female Reproductive Systems</dc:title>
  <dc:creator>cory_davis</dc:creator>
  <cp:lastModifiedBy>Cain, Cynthia</cp:lastModifiedBy>
  <cp:revision>30</cp:revision>
  <dcterms:created xsi:type="dcterms:W3CDTF">2012-02-24T16:59:45Z</dcterms:created>
  <dcterms:modified xsi:type="dcterms:W3CDTF">2016-11-10T21:14:09Z</dcterms:modified>
</cp:coreProperties>
</file>